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8C0AB-BA47-5A1D-CB0E-23E0D7CD16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BC521B-F6EB-4177-3396-0568AE152B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19E2A-582F-804F-4B70-07DED7CAA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52483-BD47-7E90-1992-5B2041942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3C270-7226-C7C7-A70E-98BB84A09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91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B8D1A-8FC3-DE15-4122-32887602E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826014-1197-CE86-A7EE-32FC70147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8E263-0A81-D8D4-633D-8A40F105A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B85E6-B890-658B-C7AA-2A0FCD3E3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48C2C-5F73-6AA1-EAC0-27CF55993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94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DAFF63-5091-A578-5E3D-D0873BB59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3B51A7-6327-3D13-6D1A-80C850473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778FC-4AB7-FD95-6055-7FF71E584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2BFC6-029F-5891-FD37-696ADAF7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7E03A-6199-0849-6CCA-D3F7D16DD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92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3A7C6-BF3D-9C83-AA1D-F99218913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4099E-C2E9-54B3-2AE2-5007325B9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EE652-05A7-110C-745D-B1FDE8817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0B082-126D-20F9-2F2B-FAC38DDE2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59670-DC39-DC83-F931-839BF7728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71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1906C-3E27-CB6B-ABFF-9FA105B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40B85-F5CA-99B1-73F0-0355BC739F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CE485-58CE-BDD6-B3C6-D1F90F286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9421C-BBD0-272B-9280-4977E2E92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D5088-F8CC-6D43-A57F-C156E3A5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14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58A2A-0F48-1298-C346-3FDCADA3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F42F6-4BF6-4969-6194-83247B9D7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3AE3AA-61B4-11D8-42AC-6780ED57E2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D7375-0A52-E929-A5D3-0864716D6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FCB528-49BC-263B-C4AB-473E13BAB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9B57F8-3192-9500-76A1-C5796738C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230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9BD89-C984-8151-788E-BB5C7C56F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538D6B-0F4B-60D9-5EBC-98985ACFE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394B1-ECCF-12C1-65C4-87FF7FC666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ACE5E-DB48-CF4D-DEA8-94548A62FB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177E90-855F-730E-20ED-F951E5AB7D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16E6C8-A44B-0A09-58F0-DC74D47FD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EDAB8B-74DB-3882-E0B8-EED6DEA6F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E83EDD-13D4-5FAD-D185-391901B2E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9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F5DF-FAA4-43A8-263F-0FF336063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AFD691-C90D-9E84-CE75-4F87E0BC3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C02410-4235-0A77-825B-226EB4162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167BC7-3428-BC23-0737-80AC430C3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73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68D6FE-0731-94C3-1616-F45E50AEE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31508E-003C-5F94-94E7-D94FB4B27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A5F2A4-B778-3A3A-9347-3C94AAC0E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2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2AD28-70D9-6D5E-D926-1197724F4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04A29-D47D-E3F8-5439-93D7EBAFA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30B13C-7AFF-7879-2D58-D90648C69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B3785-2F24-1D15-8B9F-533B57037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45059-A23D-8D5A-AA85-44A23DAD7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FE991-DBB6-7C9F-0243-60153EC3C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85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52EF8-7552-ED2B-84A7-6C3515EB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691697-0EFD-444A-E7EB-DF9C371089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DFE5A-4BE6-1C44-318C-5625C0AF9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1E46FB-C4B4-A09A-9C8B-02C2C5B2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330A30-8268-DC7C-701D-B692723EE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44E258-943A-3CFC-E379-60800E4A3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84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E1CD7D-61EE-05FB-FD3E-F7EEDFB5A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121955-8FE8-8A25-4DED-AC7388C0E8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209CC-7AB2-0A04-C869-A2AC2CF582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4B9E7F-87AE-441A-B206-E275001568A9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2A672-93EE-D7D2-239A-B863264B88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B6FAE-76F5-D966-8D69-5094F33F04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B7F472-7281-4409-B1EC-A791F47E0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09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Video 24" descr="Downtown City Sky View">
            <a:extLst>
              <a:ext uri="{FF2B5EF4-FFF2-40B4-BE49-F238E27FC236}">
                <a16:creationId xmlns:a16="http://schemas.microsoft.com/office/drawing/2014/main" id="{29671A2E-0E18-2E48-6D13-FCFCFBDC6D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620511-DB39-C43C-037C-0FA90B1AE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REACH Portal </a:t>
            </a:r>
          </a:p>
        </p:txBody>
      </p:sp>
    </p:spTree>
    <p:extLst>
      <p:ext uri="{BB962C8B-B14F-4D97-AF65-F5344CB8AC3E}">
        <p14:creationId xmlns:p14="http://schemas.microsoft.com/office/powerpoint/2010/main" val="128989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66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hite puzzle with one red piece">
            <a:extLst>
              <a:ext uri="{FF2B5EF4-FFF2-40B4-BE49-F238E27FC236}">
                <a16:creationId xmlns:a16="http://schemas.microsoft.com/office/drawing/2014/main" id="{D71AF069-5267-22BF-78BB-6ECD2DBD35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02" r="24198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0277C-2832-AB4A-EFCF-D830C5E06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4426" y="973394"/>
            <a:ext cx="4541272" cy="500791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Welcome to our innovative portal, where empowerment and connectivity converge to create a haven of opportunity and support for the refugee community. Imagine a digital space tailored precisely to bridge gaps, foster growth, and cultivate a vibrant, supportive ecosystem.</a:t>
            </a:r>
          </a:p>
        </p:txBody>
      </p:sp>
    </p:spTree>
    <p:extLst>
      <p:ext uri="{BB962C8B-B14F-4D97-AF65-F5344CB8AC3E}">
        <p14:creationId xmlns:p14="http://schemas.microsoft.com/office/powerpoint/2010/main" val="4241844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lourful carved figures of humans">
            <a:extLst>
              <a:ext uri="{FF2B5EF4-FFF2-40B4-BE49-F238E27FC236}">
                <a16:creationId xmlns:a16="http://schemas.microsoft.com/office/drawing/2014/main" id="{62ED0B49-50DF-F659-DEFA-FB91BBCDFC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105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A37E7E-C6DB-3F62-514C-0D0A6FD0F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35FCB-B1A8-794C-3328-F08C029ED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rgbClr val="FFFFFF"/>
                </a:solidFill>
              </a:rPr>
              <a:t>A portal to reach refugee community </a:t>
            </a:r>
          </a:p>
        </p:txBody>
      </p:sp>
    </p:spTree>
    <p:extLst>
      <p:ext uri="{BB962C8B-B14F-4D97-AF65-F5344CB8AC3E}">
        <p14:creationId xmlns:p14="http://schemas.microsoft.com/office/powerpoint/2010/main" val="13688374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rawings on colourful paper">
            <a:extLst>
              <a:ext uri="{FF2B5EF4-FFF2-40B4-BE49-F238E27FC236}">
                <a16:creationId xmlns:a16="http://schemas.microsoft.com/office/drawing/2014/main" id="{1AFE2EAC-C2BA-998A-54A6-71761A3125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EC67B1-2B8A-A473-4365-4F44D2E27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Features Of this portal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A9B85-8036-EA2A-D3D8-A6BC36952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5985387" cy="37427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1)User Authentication:</a:t>
            </a:r>
          </a:p>
          <a:p>
            <a:endParaRPr lang="en-US" sz="1800" dirty="0"/>
          </a:p>
          <a:p>
            <a:r>
              <a:rPr lang="en-US" sz="1800" dirty="0"/>
              <a:t>Email and social media login.</a:t>
            </a:r>
          </a:p>
          <a:p>
            <a:r>
              <a:rPr lang="en-US" sz="1800" dirty="0"/>
              <a:t>Distinct roles for administrators, volunteers, and refugees.</a:t>
            </a:r>
          </a:p>
          <a:p>
            <a:pPr marL="0" indent="0">
              <a:buNone/>
            </a:pPr>
            <a:r>
              <a:rPr lang="en-US" sz="1800" dirty="0"/>
              <a:t>2)Refugee Profile Management: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dirty="0"/>
              <a:t>3)Personal information updates and photo uploads.</a:t>
            </a:r>
          </a:p>
          <a:p>
            <a:pPr marL="0" indent="0">
              <a:buNone/>
            </a:pPr>
            <a:r>
              <a:rPr lang="en-US" sz="1800" dirty="0"/>
              <a:t>4)Volunteer Registration and Matching:</a:t>
            </a:r>
          </a:p>
          <a:p>
            <a:pPr marL="0" indent="0">
              <a:buNone/>
            </a:pPr>
            <a:r>
              <a:rPr lang="en-US" sz="1800" dirty="0"/>
              <a:t>5)Profiles with skills, interests, availability.</a:t>
            </a:r>
          </a:p>
          <a:p>
            <a:pPr marL="0" indent="0">
              <a:buNone/>
            </a:pPr>
            <a:r>
              <a:rPr lang="en-US" sz="1800" dirty="0"/>
              <a:t>6)Matching algorithm for skills and location.</a:t>
            </a:r>
          </a:p>
        </p:txBody>
      </p:sp>
    </p:spTree>
    <p:extLst>
      <p:ext uri="{BB962C8B-B14F-4D97-AF65-F5344CB8AC3E}">
        <p14:creationId xmlns:p14="http://schemas.microsoft.com/office/powerpoint/2010/main" val="2958956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9353D-E017-2ECC-DF26-133556F31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406" y="150535"/>
            <a:ext cx="7076768" cy="3843666"/>
          </a:xfrm>
        </p:spPr>
        <p:txBody>
          <a:bodyPr>
            <a:noAutofit/>
          </a:bodyPr>
          <a:lstStyle/>
          <a:p>
            <a:r>
              <a:rPr lang="en-US" sz="1600" b="1" dirty="0"/>
              <a:t>Resource Directory:</a:t>
            </a:r>
            <a:endParaRPr lang="en-US" sz="1600" dirty="0"/>
          </a:p>
          <a:p>
            <a:r>
              <a:rPr lang="en-US" sz="1600" dirty="0"/>
              <a:t>Comprehensive listings (healthcare, education, legal aid).</a:t>
            </a:r>
          </a:p>
          <a:p>
            <a:r>
              <a:rPr lang="en-US" sz="1600" dirty="0"/>
              <a:t>Search and filter functionality.</a:t>
            </a:r>
          </a:p>
          <a:p>
            <a:pPr marL="0" indent="0">
              <a:buNone/>
            </a:pPr>
            <a:r>
              <a:rPr lang="en-US" sz="1600" b="1" dirty="0"/>
              <a:t>Community Engagement:</a:t>
            </a:r>
            <a:endParaRPr lang="en-US" sz="1600" dirty="0"/>
          </a:p>
          <a:p>
            <a:r>
              <a:rPr lang="en-US" sz="1600" dirty="0"/>
              <a:t>Forums for discussions and information sharing.</a:t>
            </a:r>
          </a:p>
          <a:p>
            <a:r>
              <a:rPr lang="en-US" sz="1600" dirty="0"/>
              <a:t>Private messaging for direct support.</a:t>
            </a:r>
          </a:p>
          <a:p>
            <a:r>
              <a:rPr lang="en-US" sz="1600" b="1" dirty="0"/>
              <a:t>Event Management:</a:t>
            </a:r>
            <a:endParaRPr lang="en-US" sz="1600" dirty="0"/>
          </a:p>
          <a:p>
            <a:r>
              <a:rPr lang="en-US" sz="1600" dirty="0"/>
              <a:t>Event creation, management, and RSVPs.</a:t>
            </a:r>
          </a:p>
          <a:p>
            <a:pPr marL="0" indent="0">
              <a:buNone/>
            </a:pPr>
            <a:r>
              <a:rPr lang="en-US" sz="1600" b="1" dirty="0"/>
              <a:t>Educational Resources:</a:t>
            </a:r>
            <a:endParaRPr lang="en-US" sz="1600" dirty="0"/>
          </a:p>
          <a:p>
            <a:r>
              <a:rPr lang="en-US" sz="1600" dirty="0"/>
              <a:t>Repository for learning materials and guides.</a:t>
            </a:r>
          </a:p>
          <a:p>
            <a:r>
              <a:rPr lang="en-US" sz="1600" dirty="0"/>
              <a:t>Searchable by category.</a:t>
            </a:r>
          </a:p>
          <a:p>
            <a:r>
              <a:rPr lang="en-US" sz="1600" b="1" dirty="0"/>
              <a:t>News and Announcements:</a:t>
            </a:r>
            <a:endParaRPr lang="en-US" sz="1600" dirty="0"/>
          </a:p>
          <a:p>
            <a:r>
              <a:rPr lang="en-US" sz="1600" dirty="0"/>
              <a:t>Community-relevant updates with notification alerts.</a:t>
            </a:r>
          </a:p>
          <a:p>
            <a:pPr marL="0" indent="0">
              <a:buNone/>
            </a:pPr>
            <a:r>
              <a:rPr lang="en-US" sz="1600" b="1" dirty="0"/>
              <a:t>Opportunities Section:</a:t>
            </a:r>
            <a:endParaRPr lang="en-US" sz="1600" dirty="0"/>
          </a:p>
          <a:p>
            <a:r>
              <a:rPr lang="en-US" sz="1600" dirty="0"/>
              <a:t>Job postings, scholarships, and training programs.</a:t>
            </a:r>
          </a:p>
          <a:p>
            <a:r>
              <a:rPr lang="en-US" sz="1600" dirty="0"/>
              <a:t>Searchable and filterable listings.</a:t>
            </a:r>
          </a:p>
        </p:txBody>
      </p:sp>
      <p:pic>
        <p:nvPicPr>
          <p:cNvPr id="5" name="Picture 4" descr="Drawings on colourful paper">
            <a:extLst>
              <a:ext uri="{FF2B5EF4-FFF2-40B4-BE49-F238E27FC236}">
                <a16:creationId xmlns:a16="http://schemas.microsoft.com/office/drawing/2014/main" id="{23B7C2EB-E761-478C-0634-90632F6CF1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52" r="32510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88975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7854"/>
            <a:ext cx="12192000" cy="6865854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A4B980-1B4D-040F-3625-89B8D6F34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1" y="601744"/>
            <a:ext cx="6781800" cy="1338696"/>
          </a:xfrm>
        </p:spPr>
        <p:txBody>
          <a:bodyPr>
            <a:normAutofit/>
          </a:bodyPr>
          <a:lstStyle/>
          <a:p>
            <a:r>
              <a:rPr lang="en-US" dirty="0"/>
              <a:t>Technology</a:t>
            </a:r>
          </a:p>
        </p:txBody>
      </p:sp>
      <p:pic>
        <p:nvPicPr>
          <p:cNvPr id="5" name="Picture 4" descr="Blue blocks and networks technology background">
            <a:extLst>
              <a:ext uri="{FF2B5EF4-FFF2-40B4-BE49-F238E27FC236}">
                <a16:creationId xmlns:a16="http://schemas.microsoft.com/office/drawing/2014/main" id="{BD7B8F31-DB8A-4590-FD5A-031EFCA266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46" r="50057" b="-446"/>
          <a:stretch/>
        </p:blipFill>
        <p:spPr>
          <a:xfrm>
            <a:off x="20" y="10"/>
            <a:ext cx="375473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42B61-D989-80A1-C7DC-261776208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1" y="2201958"/>
            <a:ext cx="6781800" cy="3900730"/>
          </a:xfrm>
        </p:spPr>
        <p:txBody>
          <a:bodyPr anchor="t">
            <a:normAutofit/>
          </a:bodyPr>
          <a:lstStyle/>
          <a:p>
            <a:r>
              <a:rPr lang="en-US" sz="1700" dirty="0"/>
              <a:t>Containerization Platform: Docker allows as developers to package applications with all of the parts we need.</a:t>
            </a:r>
          </a:p>
          <a:p>
            <a:r>
              <a:rPr lang="en-US" sz="1700" dirty="0"/>
              <a:t>Consistent Environment: The application works seamlessly in any environment even in offline and less connectivity platform. From our personal laptop to a production server, by running it inside a container.</a:t>
            </a:r>
          </a:p>
          <a:p>
            <a:r>
              <a:rPr lang="en-US" sz="1700" dirty="0"/>
              <a:t>Isolation: Each container is isolated from others, and from the host system. This means we can run multiple containers simultaneously on a single host without interference.</a:t>
            </a:r>
          </a:p>
          <a:p>
            <a:r>
              <a:rPr lang="en-US" sz="1700" dirty="0"/>
              <a:t>We use </a:t>
            </a:r>
            <a:r>
              <a:rPr lang="en-US" sz="1700" dirty="0" err="1"/>
              <a:t>Supabase</a:t>
            </a:r>
            <a:r>
              <a:rPr lang="en-US" sz="1700" dirty="0"/>
              <a:t> within a Docker container, this essentially means we're taking advantage of Docker's containerization to create a consistent and isolated environment for our </a:t>
            </a:r>
            <a:r>
              <a:rPr lang="en-US" sz="1700" dirty="0" err="1"/>
              <a:t>Supabase</a:t>
            </a:r>
            <a:r>
              <a:rPr lang="en-US" sz="1700" dirty="0"/>
              <a:t> backend. This  isolated container, ensures consistency across development, staging, and production environments.</a:t>
            </a:r>
          </a:p>
        </p:txBody>
      </p:sp>
    </p:spTree>
    <p:extLst>
      <p:ext uri="{BB962C8B-B14F-4D97-AF65-F5344CB8AC3E}">
        <p14:creationId xmlns:p14="http://schemas.microsoft.com/office/powerpoint/2010/main" val="348468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09F1D5-B0F1-4714-A239-E5B61C161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28FB460-D3FF-4440-A020-05982A09E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0546" y="1011045"/>
            <a:ext cx="4369859" cy="4369859"/>
          </a:xfrm>
          <a:prstGeom prst="roundRect">
            <a:avLst>
              <a:gd name="adj" fmla="val 275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DDCB1B-534F-9286-1A63-8CD04C252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826" y="1112969"/>
            <a:ext cx="3937298" cy="41660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Conclusion </a:t>
            </a:r>
            <a:br>
              <a:rPr lang="en-US">
                <a:solidFill>
                  <a:srgbClr val="FFFFFF"/>
                </a:solidFill>
              </a:rPr>
            </a:b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AAB51-B066-BD2A-F3A3-4396C96D1C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20880"/>
            <a:ext cx="5257799" cy="4889350"/>
          </a:xfrm>
        </p:spPr>
        <p:txBody>
          <a:bodyPr anchor="t">
            <a:normAutofit/>
          </a:bodyPr>
          <a:lstStyle/>
          <a:p>
            <a:r>
              <a:rPr lang="en-US" dirty="0"/>
              <a:t>Embark on this journey with us—where every click opens a door, every feature kindles possibility, and every user’s potential is both recognized and revered.</a:t>
            </a:r>
          </a:p>
          <a:p>
            <a:r>
              <a:rPr lang="en-US" dirty="0"/>
              <a:t> Welcome to where our next chapter begins.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18308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34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607</TotalTime>
  <Words>373</Words>
  <Application>Microsoft Office PowerPoint</Application>
  <PresentationFormat>Widescreen</PresentationFormat>
  <Paragraphs>39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REACH Portal </vt:lpstr>
      <vt:lpstr>PowerPoint Presentation</vt:lpstr>
      <vt:lpstr>Introduction </vt:lpstr>
      <vt:lpstr>Features Of this portal </vt:lpstr>
      <vt:lpstr>PowerPoint Presentation</vt:lpstr>
      <vt:lpstr>Technology</vt:lpstr>
      <vt:lpstr>Conclusion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REACH Portal </dc:title>
  <dc:creator>Mikal Afewerki</dc:creator>
  <cp:lastModifiedBy>Mikal Afewerki</cp:lastModifiedBy>
  <cp:revision>2</cp:revision>
  <dcterms:created xsi:type="dcterms:W3CDTF">2024-04-02T22:21:06Z</dcterms:created>
  <dcterms:modified xsi:type="dcterms:W3CDTF">2024-04-03T08:28:24Z</dcterms:modified>
</cp:coreProperties>
</file>

<file path=docProps/thumbnail.jpeg>
</file>